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77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u mensonge : comment on nous a bourré le crâne (258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1:05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ssous de la guerre révélés par les comités secrets (327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nous vole: l'ère de la fraude... de la tricherie... de la contrefaçon (206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8:11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2024-05-19T23:28:38Z</dcterms:created>
  <dcterms:modified xsi:type="dcterms:W3CDTF">2024-05-19T23:28:38Z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