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81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spectus d'un journal conservateur populaire ou idées sur la propagation du bien-être général et de l'intérêt public au moyen de la presse quotidienne (14970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4:02: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2024-05-18T22:37:34Z</dcterms:created>
  <dcterms:modified xsi:type="dcterms:W3CDTF">2024-05-18T22:37:34Z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