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89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er : polémique en un épisode parlementaire, trois épitres et quelques saintes injures (671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0:05:4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'un forçat (1530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veulent  les socialistes (172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2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al-démocratie allemande et austro-hongroise et les socialistes belges (172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2024-09-16T18:51:27Z</dcterms:created>
  <dcterms:modified xsi:type="dcterms:W3CDTF">2024-09-16T18:51:27Z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