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826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: 45 années de combat quotidien (106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2024-07-06T11:46:55Z</dcterms:created>
  <dcterms:modified xsi:type="dcterms:W3CDTF">2024-07-06T11:46:55Z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