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9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priété et sa rente dans leur rapport avec l'économie politique et le droit public (328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salaire (3289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2024-05-17T05:25:18Z</dcterms:created>
  <dcterms:modified xsi:type="dcterms:W3CDTF">2024-05-17T05:25:18Z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