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presProps" Target="presProps.xml"/>
  <Relationship Id="rId37" Type="http://schemas.openxmlformats.org/officeDocument/2006/relationships/viewProps" Target="viewProps.xml"/>
  <Relationship Id="rId3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4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(1166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campagne : 1896 (1166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age d'amour (1166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0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5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0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lettres de jeunesse (1166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illustrées (1166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0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: Emile Zola (1166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0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êve (116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expérimental (116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anciers naturalistes : Balzac, Stendhal, Gustave Flaubert, Edmond et Jules de Goncourt, Alphonse Daudet, les romanciers contemporains (116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5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Germinal (1166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s : les lettres et les arts (1166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son excellence Eugène Rougon (1166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Thérèse Raquin, les héritiers Rabourdin, le bouton de rose (116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rèse Raquin (11664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eu d'une morte (116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2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littéraires : études et portraits (11663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, les Rougon-Macquart : histoire naturelle et sociale d'une famille sous le second Empire (1166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té, vérité, justice, l'affaire Dreyfus : lettre à la France (1166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2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eine Férat (1166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e Marseille. Vol. 2. (1166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5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ïs Micoulin (11663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2024-07-01T12:50:45Z</dcterms:created>
  <dcterms:modified xsi:type="dcterms:W3CDTF">2024-07-01T12:50:45Z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