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presProps" Target="presProps.xml"/>
  <Relationship Id="rId198" Type="http://schemas.openxmlformats.org/officeDocument/2006/relationships/viewProps" Target="viewProps.xml"/>
  <Relationship Id="rId19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7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6 (4088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:12:5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7 (4088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2:12:1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8 (4088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5:12:4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9 (4090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0 (4090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5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1 (4090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09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2 (4090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3 (4090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4 (4090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5 (409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6 (4090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7 (4090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3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8 (4090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9 (4090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2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0 (4090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3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1 (4091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2 (409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3 (4091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4 (4091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53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5 (4091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6 (4091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7 (4091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4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8 (4091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4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9 (4091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5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0 (4091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1 (4091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6 (4231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5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7 (4231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4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8 (4231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9 (4231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53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0 (4231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1 (4231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2 (4235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4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3 (4235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0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4 (4235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5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5 (4235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6 (4235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7 (4235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8 (42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9 (4235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0 (4235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2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1 (423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2 (4235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3 (4235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0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4 (4235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5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 n° 255 (423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6 (4235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3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7 (4235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4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8 (4235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3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9 (423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0 (423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1 (4235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2 (4235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3 (4235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4 (4235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5 (423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6 (423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7 (423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8 (4235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9 (4235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3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0 (4235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1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1 (424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2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2 (424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1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3 (4245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4 (424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5 (4245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6 (424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7 (4245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8 (4245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9 (424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0 (4245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1 (4245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2 (4245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3 (4245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4 (4245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5 (424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6 (4245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bats ont cessé en Yougoslavie : L'occupation des dernières parties du pays est imminente (4246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4:04:04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lgische transportarbeidersband als vrije vakvereeniging op Engelschen bodem : 1940-1941 (287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1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léments à l'étude de l'influence de la guerre sur les contrats de travail et d'emploi (326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isons dans la peinture (326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français : du "socialisme utopique" à la "démocratie industrielle" (327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ce du consommateur dans l'économie dirigée (328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une et diverse : notices (328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 la guerre sur les contrats de travail et d'emploi : doctrine et jurisprudence (328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rène dans la vitrine (83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0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coup (836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2:07:3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 V. 8 (125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3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 de l'antisémitisme (1637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icide biologique et économique de la France : la guerre a-t-elle été le suicide de la France ? (169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1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politique (196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is réaliste (207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une entreprise (208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4:12:5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e l'énergie ou le progrès de la puissance humaine (208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4:12:5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a bourgeoisie française (208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4:12:3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evalerie du travail (2091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1:12:3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et formulaire de législation sociale (209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2:12:3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devient ouvrier qualifié (211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1:12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ibunaux pour enfants : précis de législation, de doctrine et de jurisprudence (2215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0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fixation rationnelle des bases de salaires (223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0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en France (230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2024-05-20T21:35:07Z</dcterms:created>
  <dcterms:modified xsi:type="dcterms:W3CDTF">2024-05-20T21:35:07Z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