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presProps" Target="presProps.xml"/>
  <Relationship Id="rId202" Type="http://schemas.openxmlformats.org/officeDocument/2006/relationships/viewProps" Target="viewProps.xml"/>
  <Relationship Id="rId20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9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et la construction du socialisme : modèle soviétique ou voie chinoise (1310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r l'entreprise en 1975 ? : des pouvoirs pour les travailleurs (145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: les questions brulantes de notre mouvement (14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1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soviétiques (14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ération de la femme (148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un peuple en diaspora : masaïque I (150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2:03:5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, un médecin ou Appelez-moi docteur (152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 et la politique internationale (15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'exposé introductif fait par M. le Ministre Califice à la Commission de l'emploi et du travail de la Chambre : budget pour l'année 1975 (15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5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lle et le grain (153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5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critique (153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4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llusions de Stresa : l'Italie abandonnée à Hitler (153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2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Europe 2000 : l'éducation a-t-elle un avenir ? : l'économie politique des inégalité sociales et éducatives dans la société européenne (164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ude en équipe = Students as partners in team learning (165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ole est à la défense (166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0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allemandes : la République fédérale d'Allemagne (169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'avortement : problèmes médicaux et sociaux de l'interruption volotaire de la grossesse : deux congrès [...] (169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9:05:2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autoritaire ou libertaire ?. Tome 1 (170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0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marge (17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'emploi (172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commune : émissions télévisées octobre 1974 - janvier 1975 (texte intégral) (172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3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pays et le monde (17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unition d'Arles (173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Liège m'était conté... (174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à Zurich : chapitres (175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5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'énergie : aux portes de l'enfer atomique (177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4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spougne (177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jdschrift voor bestuurswetenschappen publiekrecht : hervorming van de staat (17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0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-spasme : essai (1779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, responsabilités, études, travail à 18 ans (180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5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libre de bruxelles (1803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yages aux pays de nulle part : histoire littéraire de la pensée utopique (1900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tue un enfant : un essai sur le narcissisme primaire et la pulsion de la mort (190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tem et tabou (19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0:08:0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bat ouvrier dans une entreprise de pointe (191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0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decin, son malade et la maladie (191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phabétisation des travailleurs imigrés (1918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ce ouvrière (192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3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liberté en amour (193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régionale wallonne de la FGTB face à la crise du capitalisme : syllabus à l'intention des militants (193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5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eblad : maandblad (19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2:09:4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de la jeunesse d'expression française : commission "Education-formation-emploi" (196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crise : propositions socialistes (1981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ulturelle : débat majeur de notre temps (199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socialiste de la République populaire démocratique de Corée adoptée... le 27 décembre 1972 (200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47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miroir : une histoire naturelle de la connaissance (2034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3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(20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0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but : la paix et le socialisme (20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1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université ouverte à Charleroi (205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5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Open University (205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RDA : faits et chiffres (21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u groupe : les Flamands (210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3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212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1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s et de travail pour nos travailleurs du bâtiment (2122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bien-être du peuple (21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judiciaire en URSS (218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8:01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famille de peuples soviétiques : le 50e anniversaire de la fondation des Républiques socialistes soviétiques d'Ouzbékistan, de Kirghizie, de Turkménie et du Tadjikistan (218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estive : du fouriérisme écrit aux fouriérismes pratiqués (219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3:01:5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lutte ! : correspondance 1891-1914 (286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2:12:0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dimir Ilitch Lenin : korte biografische schets (288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2:12:3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psie du PSC : quatre leçons à l'usage du parfait militant (4103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3:01:5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aujourd'hui construisent demain (416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2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etons mieux c'est moins coûteux : les droits du consommateur (4220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9:03:0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cours du pouvoir (4225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4:03:0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tte nuit la liberté (4231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2:03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èses, manifestes et résolutions adoptés par les Ier, IIe, IIIe et IVe Congrès de l'Internationale communiste (1919-1923) : textes complets (4263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1875-1929 (258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1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culture française ? (25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et la régionalisation (28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dolf Hess dévoile son mystère (316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ou la révolution approfondie (320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9:01:3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socialiste des entreprises (321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2:01:3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ontemporain et le marxisme (326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(326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agricole des structures et régimes juridiques d'exploitation du facteur terre (32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vocat chez vous : le conseiller juridique pour tous (32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Nation ? Quelle défense ? Quelle armée ? (327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Province (3271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ission d'expert des Nations Unies (327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6 (327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joutche dans notre révolution (32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sozialistische tschechoslowakei (327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s, littérature et société en Amérique latine (32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hésion : les nouveaux communistes de 1975 (327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ultinationale française : Pechiney Ugine Kuhlmann (32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Israël ? (327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l'Europe sur les routes du passé. Tome XI, Lectures historiques (327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lonisation : les évènements du Congo de 1959 à 1967 (327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ans contre la politique : l'organisation rurale en Bretagne : 1911-1974 (327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nationale de Belgique et l'histoire monétaire entre les deux guerres mondiales (328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publiques en France : des entreprises comme les autres ? Des entreprises pour quoi faire ? (3281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, greniers et capitaux (328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monétaire (328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at : histoire, structure, stratégie du CNPF (328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328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sans mal : le prophétisme Tupi-Guarani (328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orité 100.000 emplois : un objectif pour le rassemblement des progressistes (328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1972-1974 (328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eins feux sur les intercommunales (3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i aussi tu as des droits à 14, 15,19, 17, ... ans (328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es casernes (328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civil en Belgique (32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Pagnol m'a raconté (40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2:11:3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ermanente : rapport adopté par le Congrès de Gand, 30 novembre et 1er décembre 1974 (72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2:05:5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compétences provinciales (79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'entreprise s'éveille à la conscience sociale (799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5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socialisme uit het hart (81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8:07:0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constitution socialiste de la la République populaire de Corée (104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3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hilien : démocratie et contre-révolution (107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0:10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107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0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et Marxisme : la vie et l'oeuvre de Henri Wallon (1166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2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Wallonie ? Quel Socialisme ? Priorité : 100000 emplois, un objectif pour le rassemblement des progressistes (116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un socialiste de coeur (122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5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e crois (12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1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l'aide sociale à l'enfance (122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0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De Coorman : le bâtisseur d'oeuvres sociales (125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5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2024-05-18T20:20:44Z</dcterms:created>
  <dcterms:modified xsi:type="dcterms:W3CDTF">2024-05-18T20:20:44Z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