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793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: un demi-siècle de bouleversements : de Max Buset à Elio Di Rupo (313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9:12:1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associations : espaces pour une citoyenneté européenne (50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1 at 3:02:5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: 45 années de combat quotidien (106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1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litique de la Belgique : facteurs et acteurs de changement (149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9:02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2024-07-06T10:51:37Z</dcterms:created>
  <dcterms:modified xsi:type="dcterms:W3CDTF">2024-07-06T10:51:37Z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