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80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: examen critique du nouveau socialisme (3285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2024-06-26T11:36:50Z</dcterms:created>
  <dcterms:modified xsi:type="dcterms:W3CDTF">2024-06-26T11:36:50Z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