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presProps" Target="presProps.xml"/>
  <Relationship Id="rId7" Type="http://schemas.openxmlformats.org/officeDocument/2006/relationships/viewProps" Target="viewProps.xml"/>
  <Relationship Id="rId8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52867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/>

</file>

<file path=ppt/slides/_rels/slide2.xml.rels><?xml version="1.0" encoding="UTF-8" standalone="yes"?>
<Relationships xmlns="http://schemas.openxmlformats.org/package/2006/relationships"/>

</file>

<file path=ppt/slides/_rels/slide3.xml.rels><?xml version="1.0" encoding="UTF-8" standalone="yes"?>
<Relationships xmlns="http://schemas.openxmlformats.org/package/2006/relationships"/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6635115"/>
          <a:chOff x="0" y="228600"/>
          <a:chExt cx="9144000" cy="6635115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b="1" sz="20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e cinquantenaire du P.O.B. 1885-1935 : vers la souveraineté du travail (1170906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7772400" y="6492240"/>
            <a:ext cx="1371600" cy="142875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sz="12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November 24 2011 at 3:11:08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6635115"/>
          <a:chOff x="0" y="228600"/>
          <a:chExt cx="9144000" cy="6635115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b="1" sz="20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rporatisme, non ! : organisation des professions, peut-être ! (1703225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7772400" y="6492240"/>
            <a:ext cx="1371600" cy="142875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sz="12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ay 15 2012 at 11:05:17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6635115"/>
          <a:chOff x="0" y="228600"/>
          <a:chExt cx="9144000" cy="6635115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b="1" sz="20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 jeunesse ouvrière (1703565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7772400" y="6492240"/>
            <a:ext cx="1371600" cy="142875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sz="12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ay 15 2012 at 11:05:1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3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2024-09-16T18:46:38Z</dcterms:created>
  <dcterms:modified xsi:type="dcterms:W3CDTF">2024-09-16T18:46:38Z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