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86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nquantenaire du P.O.B. 1885-1935 : vers la souveraineté du travail (1170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0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poratisme, non ! : organisation des professions, peut-être ! (170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1:05:1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ouvrière (1703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1:05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2024-09-16T18:46:38Z</dcterms:created>
  <dcterms:modified xsi:type="dcterms:W3CDTF">2024-09-16T18:46:38Z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