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presProps" Target="presProps.xml"/>
  <Relationship Id="rId77" Type="http://schemas.openxmlformats.org/officeDocument/2006/relationships/viewProps" Target="viewProps.xml"/>
  <Relationship Id="rId7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87378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férence donnée... le 17 mai 1912 en la salle académique de l'Université de Liège par M. Henry R. Alridge (2590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09 at 4:05:27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position de loi tendant à la révision des articles 47, 53 et suivants de la Constitution (3268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transformations du droit civil (32684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stitution d'une société nationale d'habitations et logements à bon marché : questions diverses : procès-verbaux des séances : rapport (32700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(3271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de réforme sociale en Angleterre (32725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municipal en Angleterre et ses résultats financiers (3272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3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abilité agricole (3275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Française et la psychologie des révolutions (3277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32796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conomie sociale. Tome 1 (3280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ralisme ou fédéralisme : compte-rendu sténographié des discours prononçés par le camarade Henri Amoré dans sa controverse avec le citoyen Louis de Brouckère le 31/12/1911 à la Populaire, à Liège (2593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8 2009 at 9:05:17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moderne et l'organisation internationale (3281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sociale (3281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50 ans : 1860-1910 : La Naissance d'une ville (328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6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syndicats féminins et les syndicats mixtes en France : leur organisation, leur action professionnelle, économique et sociale, leur avenir (3284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ce et philosophie (328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angile socialiste. Tome 1 : La question économique : principes et programme du collectivisme (3285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7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bilisation de l'armée socialiste (328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utopique et socialisme scientifique (3286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tre le privilège plural, pour l'égalité politique (32874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rotestation du droit : pour la Paix, contre la guerre (32892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9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cialisme théorique et socialdémocratie pratique (3143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09 at 12:12:32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on est reçu à Lourdes (4070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 2010 at 9:11:48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ide du salarié devant le Conseil des prud'hommes (644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3 2011 at 10:04:36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bas l'article 310 du code pénal : le droit de coalition compromis (7655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5 2011 at 3:06:55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blanquistes (7981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7 2011 at 11:06:57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publique et la science des finances (81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7 2011 at 12:07:05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travail de l'enfance dans les verreries (836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8 2011 at 11:07:02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projet de caisse de pensions pour le personnel des sociétés coopératives belges (841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0 2011 at 10:07:01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udes économiques et sociologiques (894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6 2011 at 11:08:41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Maroc socialiste (9004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8 2011 at 12:08:32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ers le suffrage universel : discours prononcée à la Chambre des Représentants les 23 et 24 juillet 1912 (904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2 2011 at 10:08:29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haerbeek depuis cinquante ans : 1860-1910 : la naissance d'une ville (31523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11:12:57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du Capital (910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4 2011 at 9:08:55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eu a-t-il inspiré la Bible ? : les contradictions de la genèse : la création (920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26 2011 at 11:08:44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ieux ont soif (1038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1 2011 at 11:10:5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droit d'association des fonctionnaires, employés et ouvriers des services publics en Belgique (1083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1 at 12:10:15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rapports historiques entre la religion et la morale : les dessous d'un miracle : nouvelles réfutations (1105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7 2011 at 4:10:39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mon cousin : orientations morales et sociales (1118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4 2011 at 9:11:19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travers le prisme du temps (11666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8 2011 at 11:11:31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rève générale (1171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4 2011 at 4:11:15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la gloire du travail : premier mai 1912 : album d'art (12184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1 at 10:12:56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de Belgique : discussion des budgets (1224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1 at 11:12:08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éfaits du gouvernement clérical (315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01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ité de patronage des habitations ouvrières et des institutions de prévoyance pour l'arrondissement de Verviers : rapport annuel adressé à M. le Ministre de l'industrie et du travail pour l'année 1911 (127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2 at 9:01:16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Hors-le-vent (1295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6 2012 at 10:01:30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s hommes et le milieu social (13273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5 2012 at 4:01:38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s de statistique morale : la criminalité belge : 1868-1909 (132803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6 2012 at 10:01:54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rdres mendiants ; la main morte (1460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2 at 8:02:19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ang des émeutes (146632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6 2012 at 1:02:0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magicien au XVIIIe siècle ; La question biblique (149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41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1512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5 2012 at 3:03:22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rès de l'Office coopératif 1912 : compte-rendu (15407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9 2012 at 4:03:44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pte-rendu officiel du XXVIIe Congrès annuel tenu les 7 et 8 avril 1912 (156157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2 at 11:03:02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aissance d'une ville : Schaerbeek... Depuis cinquante ans... : 1860-1910 (3154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0 2009 at 4:12:49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vril 1912 (156523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1:03:54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officiel du Congrès extraordinaire tenu le 30 juin 1912 (15652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28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présentés au XXVIIe Congrès les 7 et 8 aoùt 1912 (15652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7 2012 at 12:03:05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volution industrielle et agricole depuis cent cinquante ans (17012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4 2012 at 4:05:42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livrance !... ou cléricalisme et anticléricaux démocrates (17018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5 2012 at 9:05:42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ébris de la vie : pièce sociale en 3 actes et une apothéose (1710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1 2012 at 12:05:16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xamen de la doctrine syndicaliste (19085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4 2012 at 12:09:18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chansons du peuple de Jacques Gueux (198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6 2012 at 3:10:59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régies municipales et le socialisme (1996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2 2012 at 11:10:09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nifeste du Parti communiste (20048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5 2012 at 10:10:43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: de l'Internationale ouvrière (3158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09 at 10:12:49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roits de la femme (2116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9:12:04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opératives et syndicats (22658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3 at 10:02:19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emières années de l'exploitation des chemins de fer en Belgique (22723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3:02:3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ix-huit leçons d'économie industrielle et commerciale (227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8 2013 at 4:02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émocratie suisse (31979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0 at 10:01:13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létariat international : étude de psychologie sociale (32677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73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2024-07-01T18:11:50Z</dcterms:created>
  <dcterms:modified xsi:type="dcterms:W3CDTF">2024-07-01T18:11:50Z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