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16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sur le passé des rues et lieux-dits de Tilleur : historique de Tilleur (1619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2 at 10:0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2024-07-05T17:22:57Z</dcterms:created>
  <dcterms:modified xsi:type="dcterms:W3CDTF">2024-07-05T17:22:57Z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