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680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rale cléricale et morale rationaliste (2277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9 2013 at 2:02: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2024-07-06T07:43:44Z</dcterms:created>
  <dcterms:modified xsi:type="dcterms:W3CDTF">2024-07-06T07:43:44Z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