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469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issance du socialisme en Belgique : les saint-simoniens (3129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4:12:3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issance du socialisme en Belgique : les saint-simoniens (3129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3:12:3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éralisme et socialisme au XIXe siècle (291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3 at 10:1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2024-05-20T18:45:25Z</dcterms:created>
  <dcterms:modified xsi:type="dcterms:W3CDTF">2024-05-20T18:45:25Z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