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440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ande charte ou l'établissement du régime contitutionnel en Angleterre (1720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1:05:5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2024-05-17T06:36:46Z</dcterms:created>
  <dcterms:modified xsi:type="dcterms:W3CDTF">2024-05-17T06:36:46Z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