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64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ti socialiste belge vous présente son programme d'éducation nationale (1578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 2012 at 10:04: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2024-06-26T11:08:52Z</dcterms:created>
  <dcterms:modified xsi:type="dcterms:W3CDTF">2024-06-26T11:08:52Z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