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presProps" Target="presProps.xml"/>
  <Relationship Id="rId14" Type="http://schemas.openxmlformats.org/officeDocument/2006/relationships/viewProps" Target="viewProps.xml"/>
  <Relationship Id="rId15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23835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1.jpg"/>
</Relationships>

</file>

<file path=ppt/slides/_rels/slide10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2.jpg"/>
</Relationships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provinciales 1949 (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gistre de la correspondance : 1946-1950/ Indicateur tenu par le Secrétaire Communal (3753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2:03:24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gistre de la correspondance : 1937 - 1942 / Tenu par le Secrétaire Communal (37529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:03:20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Jeunes et le Socialisme  (742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1 2011 at 12:05:20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communales 1946 ()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législatives fédérales 1949 (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9">
  <a:themeElements>
    <a:clrScheme name="Theme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10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2024-05-20T16:21:24Z</dcterms:created>
  <dcterms:modified xsi:type="dcterms:W3CDTF">2024-05-20T16:21:24Z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