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presProps" Target="presProps.xml"/>
  <Relationship Id="rId27" Type="http://schemas.openxmlformats.org/officeDocument/2006/relationships/viewProps" Target="viewProps.xml"/>
  <Relationship Id="rId2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3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eau d'Améthyste : histoire contemporaine (1038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2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ons sociales. Tome I : conte pour commenter l'année, Crainquebille, Clopinel, Roupart, allocutions (103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:10:3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me du mail : histoire contemporaine (103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des auteurs contemporains (104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4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tisserie de la Reine Pédauque (1040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3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aïs (104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s temps meilleurs (1040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littéraire : première série (104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3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littéraire : deuxième série (1040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littéraire : troisième série (1040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1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l'homme, le penseur, le socialiste (168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2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me de Sylvestre Bonnard (1038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2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de fonctionnaires (191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noir (1989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8:10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s temps meilleurs : trente ans de vie sociale. I : Introduction générale: 1897-1904 (2074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4:11:1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s temps meilleurs (2115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4:12:0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eux ont soif (103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île des pingouins (103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1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 mon ami (103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3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pinions de M. Jérome Coignard : recueillies par Jacques Tournebroche (1038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ons sociales. Tome II : la religion et l'antisémitisme et l'armée, l'affaire, la presse, la justice civile et militaire (103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1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ons sociales. Tome II (1039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2:10:3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ons sociales. Tome I (103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:10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2024-07-01T12:26:19Z</dcterms:created>
  <dcterms:modified xsi:type="dcterms:W3CDTF">2024-07-01T12:26:19Z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