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809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ien Lahaut : vivant (396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1:09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2024-07-06T11:17:30Z</dcterms:created>
  <dcterms:modified xsi:type="dcterms:W3CDTF">2024-07-06T11:17:30Z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