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5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58775_ca_object_representations_media_1102_large2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emmes pour l'avenir des femmes (ARC-C AFF ELE 0392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Truffaut, mon père (189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2:08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2024-06-26T16:28:53Z</dcterms:created>
  <dcterms:modified xsi:type="dcterms:W3CDTF">2024-06-26T16:28:53Z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