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812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in dur (15059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ch 2 2012 at 10:03: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2024-09-08T11:47:09Z</dcterms:created>
  <dcterms:modified xsi:type="dcterms:W3CDTF">2024-09-08T11:47:09Z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