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329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monarchie selon la charte (4066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8 2010 at 9:10:0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dessus de la mêlée (171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2024-05-18T07:18:44Z</dcterms:created>
  <dcterms:modified xsi:type="dcterms:W3CDTF">2024-05-18T07:18:44Z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