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22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. Volume 2 (328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1 (3273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2 (3273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3 (3273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4 (327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5 (3273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 (328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. Volume 1 (3285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2024-05-19T02:32:20Z</dcterms:created>
  <dcterms:modified xsi:type="dcterms:W3CDTF">2024-05-19T02:32:20Z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