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8074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uvrez les yeux ! [: le Vlaams Blok déshabillé] (1084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1 at 2:10: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2024-09-08T10:26:21Z</dcterms:created>
  <dcterms:modified xsi:type="dcterms:W3CDTF">2024-09-08T10:26:21Z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