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12435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travers la révolution chinoise : soviets et kuomintang (3278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2024-07-29T04:28:09Z</dcterms:created>
  <dcterms:modified xsi:type="dcterms:W3CDTF">2024-07-29T04:28:09Z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