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28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aire sur la loi communale de la Belgique du 30 mars 1836, modifiée par les lois de 1842 et de 1848 (3171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09 at 3:12: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2024-05-17T06:16:48Z</dcterms:created>
  <dcterms:modified xsi:type="dcterms:W3CDTF">2024-05-17T06:16:48Z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