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presProps" Target="presProps.xml"/>
  <Relationship Id="rId29" Type="http://schemas.openxmlformats.org/officeDocument/2006/relationships/viewProps" Target="viewProps.xml"/>
  <Relationship Id="rId3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4929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2 (43058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4 (4305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09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5 (43058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6 (43058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0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7 (43058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1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8 (43058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53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9 (4305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3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10 (4305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0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1 (4305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1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2 (4305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1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3 (4305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 3 (43058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38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4 (430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1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5 (430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39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6 (430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3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7 (430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0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8 (4305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9 (4305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0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7 (43058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0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 8 (4305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5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9 (4305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2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10 (4305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5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1 (4305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2 (43058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1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prévoyante : revue mensuelle des Femmes prévoyantes socialistes N°3 (4305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11:05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2024-07-08T22:11:24Z</dcterms:created>
  <dcterms:modified xsi:type="dcterms:W3CDTF">2024-07-08T22:11:24Z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