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5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socialiste : sténographie d'une leçon de clôture prononcée à l'école socialiste le 3 juin 1910 (25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socialiste (202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1:11:1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234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3 at 1:03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. I ; avec les articles de F. Engels dans La Réforme (1847-1848) (411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2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426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de Karl Marx et F. Engels : introduction historique et commentaire (259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8:05:5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(259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1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: dossier d'une polémique avec Jean Jaurès ( 1912-1913 ) (326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8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produit intégral du travail : étude historique (328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socialiste : sténographie d'une leçon de clôture prononcée à l'Ecole Socialiste le 3 juin 1910 (328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X : Le second Empire (1852-1870) (177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2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socialiste (199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2024-05-18T21:59:20Z</dcterms:created>
  <dcterms:modified xsi:type="dcterms:W3CDTF">2024-05-18T21:59:20Z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