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presProps" Target="presProps.xml"/>
  <Relationship Id="rId89" Type="http://schemas.openxmlformats.org/officeDocument/2006/relationships/viewProps" Target="viewProps.xml"/>
  <Relationship Id="rId90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09590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1.jpg"/>
</Relationships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2.jpg"/>
</Relationships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3.jpg"/>
</Relationships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ohin steuert die ökonomische und staatsliche Entwickelung ? (13375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 2012 at 12:02:42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isolés (127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0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ériodiques (1275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04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etit catéchisme socialiste (4088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6 2015 at 3:12:32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ifeste communiste. I ; avec les articles de F. Engels dans La Réforme (1847-1848) (41185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5 2016 at 2:01:29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mbre des roses, poèmes ; suivi de Gilles en blanc (939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0 2011 at 11:08:21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âme des choses (11665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11:11:43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ts d'ouvrier (2899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3 2013 at 11:12:10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s et brochures (divers éditeurs) (127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5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humanité et la patrie (19057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 2012 at 12:09:05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uc di galant : comédèye èn ine ake (1776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0 2012 at 12:06:25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vérités de la science physique (320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5 2010 at 2:01:26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yndicats industriels de producteurs en France et à l'étranger : trusts, cartells, comptoirs (1910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5 2012 at 9:09:08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rénovations : en révolte (1701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4 2012 at 4:05:34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ngrès ouvriers et socialistes français. Tome 1 : 1876-1885 (31727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4 2009 at 10:12:08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ngrès ouvriers et socialistes français. Tome 1, 1876-1885 (32797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être, la femme et la famille. Les Jésuites (3278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pe et Jésus ou le Christ et l'Antéchrist, la fin prochaine et certaine de l'Eglise romaine. Tome premier (8308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4 2011 at 9:07:24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arwinisme (32845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opératisme (20935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7 2012 at 9:12:12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nflit : entretiens philosophiques (19079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4 2012 at 10:09:29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éries et collections (1275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03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mpagnonnage : son histoire, ses coutumes, ses règlements et ses rites (1509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5 2012 at 10:03:37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athéchisme du Peuple (22753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9 2013 at 11:02:03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venir socialiste des syndicats (19086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4 2012 at 12:09:04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rgent (11663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7 2011 at 4:11:17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hilosophie du peuple : l'hygiène, l'habitation, l'économie domestique, le mariage, la souffrance et la mort (10572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7 2011 at 10:10:16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arti ouvrier et l'anarchie (6727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6 2011 at 2:05:22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mutualité en Belgique (32826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lutte des classes en France en 1789 (3277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lutte des classes en France en 1789 (32792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uvenirs (14834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2 2012 at 4:02:47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édération de l'Europe (15396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9 2012 at 12:03:24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mmune de Paris (327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ésus-Christ, ses apôtres et ses disciples au XXe siècle (18996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9 2012 at 2:08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ohn Ruskin (2829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8 2009 at 3:08:41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u socialisme français (32798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istoire du mouvement ouvrier en Belgique 1830-1914 : Table des matières (375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2:03:42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Poulseur (2651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5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USC Bressoux (2651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3:06:37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Léon Brockus (265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1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rvices publics et socialisme (328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atherine Gillon (2653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26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volution économique et évolution sociale (19899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8 2012 at 10:10:44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at, Politique et Morale de classe (328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ssai d'une psychologie politique du peuple anglais au 19ème siècle (32724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alogues socialistes (3286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ligion, Philosophie, Socialisme (32864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scandinave tenu à Copenhague les 22, 23 et 24 aoüt 1901 : Rapport (3285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Sociétés Coopératives (526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:02:22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rapeaux et bannières (3514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0 at 10:03:20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lovis. Tome II (14412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8 2012 at 4:02:41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atre dce lutte de classe à la Chambre : 1893-1898. Tome 2 (32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lovis. Tome I (14412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8 2012 at 4:02:24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useries libertaires : bibliothèques ouvrières socialistes (1543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1 2012 at 9:03:18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ibliothèque de propagande (1275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8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x travailleurs de France : onze ans d'histoire socialiste (1889-1900) (32791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dieux à Gaston Degeer, administrateur délégué de la société coopérative "Le Progrès" de Chênée (25823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1 2009 at 11:05:52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atre ans de lutte de classe à la Chambre : 1893-1898. Tome 1 (3279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2">
  <a:themeElements>
    <a:clrScheme name="Theme8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85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2024-05-19T00:47:10Z</dcterms:created>
  <dcterms:modified xsi:type="dcterms:W3CDTF">2024-05-19T00:47:10Z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