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  <p:sldId id="437" r:id="rId184"/>
    <p:sldId id="438" r:id="rId185"/>
    <p:sldId id="439" r:id="rId186"/>
    <p:sldId id="440" r:id="rId187"/>
    <p:sldId id="441" r:id="rId188"/>
    <p:sldId id="442" r:id="rId189"/>
    <p:sldId id="443" r:id="rId190"/>
    <p:sldId id="444" r:id="rId191"/>
    <p:sldId id="445" r:id="rId192"/>
    <p:sldId id="446" r:id="rId193"/>
    <p:sldId id="447" r:id="rId194"/>
    <p:sldId id="448" r:id="rId195"/>
    <p:sldId id="449" r:id="rId196"/>
    <p:sldId id="450" r:id="rId197"/>
    <p:sldId id="451" r:id="rId198"/>
    <p:sldId id="452" r:id="rId199"/>
    <p:sldId id="453" r:id="rId200"/>
    <p:sldId id="454" r:id="rId201"/>
    <p:sldId id="455" r:id="rId202"/>
    <p:sldId id="456" r:id="rId203"/>
    <p:sldId id="457" r:id="rId204"/>
    <p:sldId id="458" r:id="rId205"/>
    <p:sldId id="459" r:id="rId206"/>
    <p:sldId id="460" r:id="rId207"/>
    <p:sldId id="461" r:id="rId208"/>
    <p:sldId id="462" r:id="rId209"/>
    <p:sldId id="463" r:id="rId210"/>
    <p:sldId id="464" r:id="rId211"/>
    <p:sldId id="465" r:id="rId212"/>
    <p:sldId id="466" r:id="rId213"/>
    <p:sldId id="467" r:id="rId214"/>
    <p:sldId id="468" r:id="rId215"/>
    <p:sldId id="469" r:id="rId216"/>
    <p:sldId id="470" r:id="rId217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slide" Target="slides/slide175.xml"/>
  <Relationship Id="rId178" Type="http://schemas.openxmlformats.org/officeDocument/2006/relationships/slide" Target="slides/slide176.xml"/>
  <Relationship Id="rId179" Type="http://schemas.openxmlformats.org/officeDocument/2006/relationships/slide" Target="slides/slide177.xml"/>
  <Relationship Id="rId180" Type="http://schemas.openxmlformats.org/officeDocument/2006/relationships/slide" Target="slides/slide178.xml"/>
  <Relationship Id="rId181" Type="http://schemas.openxmlformats.org/officeDocument/2006/relationships/slide" Target="slides/slide179.xml"/>
  <Relationship Id="rId182" Type="http://schemas.openxmlformats.org/officeDocument/2006/relationships/slide" Target="slides/slide180.xml"/>
  <Relationship Id="rId183" Type="http://schemas.openxmlformats.org/officeDocument/2006/relationships/slide" Target="slides/slide181.xml"/>
  <Relationship Id="rId184" Type="http://schemas.openxmlformats.org/officeDocument/2006/relationships/slide" Target="slides/slide182.xml"/>
  <Relationship Id="rId185" Type="http://schemas.openxmlformats.org/officeDocument/2006/relationships/slide" Target="slides/slide183.xml"/>
  <Relationship Id="rId186" Type="http://schemas.openxmlformats.org/officeDocument/2006/relationships/slide" Target="slides/slide184.xml"/>
  <Relationship Id="rId187" Type="http://schemas.openxmlformats.org/officeDocument/2006/relationships/slide" Target="slides/slide185.xml"/>
  <Relationship Id="rId188" Type="http://schemas.openxmlformats.org/officeDocument/2006/relationships/slide" Target="slides/slide186.xml"/>
  <Relationship Id="rId189" Type="http://schemas.openxmlformats.org/officeDocument/2006/relationships/slide" Target="slides/slide187.xml"/>
  <Relationship Id="rId190" Type="http://schemas.openxmlformats.org/officeDocument/2006/relationships/slide" Target="slides/slide188.xml"/>
  <Relationship Id="rId191" Type="http://schemas.openxmlformats.org/officeDocument/2006/relationships/slide" Target="slides/slide189.xml"/>
  <Relationship Id="rId192" Type="http://schemas.openxmlformats.org/officeDocument/2006/relationships/slide" Target="slides/slide190.xml"/>
  <Relationship Id="rId193" Type="http://schemas.openxmlformats.org/officeDocument/2006/relationships/slide" Target="slides/slide191.xml"/>
  <Relationship Id="rId194" Type="http://schemas.openxmlformats.org/officeDocument/2006/relationships/slide" Target="slides/slide192.xml"/>
  <Relationship Id="rId195" Type="http://schemas.openxmlformats.org/officeDocument/2006/relationships/slide" Target="slides/slide193.xml"/>
  <Relationship Id="rId196" Type="http://schemas.openxmlformats.org/officeDocument/2006/relationships/slide" Target="slides/slide194.xml"/>
  <Relationship Id="rId197" Type="http://schemas.openxmlformats.org/officeDocument/2006/relationships/slide" Target="slides/slide195.xml"/>
  <Relationship Id="rId198" Type="http://schemas.openxmlformats.org/officeDocument/2006/relationships/slide" Target="slides/slide196.xml"/>
  <Relationship Id="rId199" Type="http://schemas.openxmlformats.org/officeDocument/2006/relationships/slide" Target="slides/slide197.xml"/>
  <Relationship Id="rId200" Type="http://schemas.openxmlformats.org/officeDocument/2006/relationships/slide" Target="slides/slide198.xml"/>
  <Relationship Id="rId201" Type="http://schemas.openxmlformats.org/officeDocument/2006/relationships/slide" Target="slides/slide199.xml"/>
  <Relationship Id="rId202" Type="http://schemas.openxmlformats.org/officeDocument/2006/relationships/slide" Target="slides/slide200.xml"/>
  <Relationship Id="rId203" Type="http://schemas.openxmlformats.org/officeDocument/2006/relationships/slide" Target="slides/slide201.xml"/>
  <Relationship Id="rId204" Type="http://schemas.openxmlformats.org/officeDocument/2006/relationships/slide" Target="slides/slide202.xml"/>
  <Relationship Id="rId205" Type="http://schemas.openxmlformats.org/officeDocument/2006/relationships/slide" Target="slides/slide203.xml"/>
  <Relationship Id="rId206" Type="http://schemas.openxmlformats.org/officeDocument/2006/relationships/slide" Target="slides/slide204.xml"/>
  <Relationship Id="rId207" Type="http://schemas.openxmlformats.org/officeDocument/2006/relationships/slide" Target="slides/slide205.xml"/>
  <Relationship Id="rId208" Type="http://schemas.openxmlformats.org/officeDocument/2006/relationships/slide" Target="slides/slide206.xml"/>
  <Relationship Id="rId209" Type="http://schemas.openxmlformats.org/officeDocument/2006/relationships/slide" Target="slides/slide207.xml"/>
  <Relationship Id="rId210" Type="http://schemas.openxmlformats.org/officeDocument/2006/relationships/slide" Target="slides/slide208.xml"/>
  <Relationship Id="rId211" Type="http://schemas.openxmlformats.org/officeDocument/2006/relationships/slide" Target="slides/slide209.xml"/>
  <Relationship Id="rId212" Type="http://schemas.openxmlformats.org/officeDocument/2006/relationships/slide" Target="slides/slide210.xml"/>
  <Relationship Id="rId213" Type="http://schemas.openxmlformats.org/officeDocument/2006/relationships/slide" Target="slides/slide211.xml"/>
  <Relationship Id="rId214" Type="http://schemas.openxmlformats.org/officeDocument/2006/relationships/slide" Target="slides/slide212.xml"/>
  <Relationship Id="rId215" Type="http://schemas.openxmlformats.org/officeDocument/2006/relationships/slide" Target="slides/slide213.xml"/>
  <Relationship Id="rId216" Type="http://schemas.openxmlformats.org/officeDocument/2006/relationships/slide" Target="slides/slide214.xml"/>
  <Relationship Id="rId217" Type="http://schemas.openxmlformats.org/officeDocument/2006/relationships/slide" Target="slides/slide215.xml"/>
  <Relationship Id="rId218" Type="http://schemas.openxmlformats.org/officeDocument/2006/relationships/presProps" Target="presProps.xml"/>
  <Relationship Id="rId219" Type="http://schemas.openxmlformats.org/officeDocument/2006/relationships/viewProps" Target="viewProps.xml"/>
  <Relationship Id="rId22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13579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/>

</file>

<file path=ppt/slides/_rels/slide173.xml.rels><?xml version="1.0" encoding="UTF-8" standalone="yes"?>
<Relationships xmlns="http://schemas.openxmlformats.org/package/2006/relationships"/>

</file>

<file path=ppt/slides/_rels/slide174.xml.rels><?xml version="1.0" encoding="UTF-8" standalone="yes"?>
<Relationships xmlns="http://schemas.openxmlformats.org/package/2006/relationships"/>

</file>

<file path=ppt/slides/_rels/slide175.xml.rels><?xml version="1.0" encoding="UTF-8" standalone="yes"?>
<Relationships xmlns="http://schemas.openxmlformats.org/package/2006/relationships"/>

</file>

<file path=ppt/slides/_rels/slide176.xml.rels><?xml version="1.0" encoding="UTF-8" standalone="yes"?>
<Relationships xmlns="http://schemas.openxmlformats.org/package/2006/relationships"/>

</file>

<file path=ppt/slides/_rels/slide177.xml.rels><?xml version="1.0" encoding="UTF-8" standalone="yes"?>
<Relationships xmlns="http://schemas.openxmlformats.org/package/2006/relationships"/>

</file>

<file path=ppt/slides/_rels/slide178.xml.rels><?xml version="1.0" encoding="UTF-8" standalone="yes"?>
<Relationships xmlns="http://schemas.openxmlformats.org/package/2006/relationships"/>

</file>

<file path=ppt/slides/_rels/slide179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80.xml.rels><?xml version="1.0" encoding="UTF-8" standalone="yes"?>
<Relationships xmlns="http://schemas.openxmlformats.org/package/2006/relationships"/>

</file>

<file path=ppt/slides/_rels/slide181.xml.rels><?xml version="1.0" encoding="UTF-8" standalone="yes"?>
<Relationships xmlns="http://schemas.openxmlformats.org/package/2006/relationships"/>

</file>

<file path=ppt/slides/_rels/slide182.xml.rels><?xml version="1.0" encoding="UTF-8" standalone="yes"?>
<Relationships xmlns="http://schemas.openxmlformats.org/package/2006/relationships"/>

</file>

<file path=ppt/slides/_rels/slide183.xml.rels><?xml version="1.0" encoding="UTF-8" standalone="yes"?>
<Relationships xmlns="http://schemas.openxmlformats.org/package/2006/relationships"/>

</file>

<file path=ppt/slides/_rels/slide184.xml.rels><?xml version="1.0" encoding="UTF-8" standalone="yes"?>
<Relationships xmlns="http://schemas.openxmlformats.org/package/2006/relationships"/>

</file>

<file path=ppt/slides/_rels/slide185.xml.rels><?xml version="1.0" encoding="UTF-8" standalone="yes"?>
<Relationships xmlns="http://schemas.openxmlformats.org/package/2006/relationships"/>

</file>

<file path=ppt/slides/_rels/slide186.xml.rels><?xml version="1.0" encoding="UTF-8" standalone="yes"?>
<Relationships xmlns="http://schemas.openxmlformats.org/package/2006/relationships"/>

</file>

<file path=ppt/slides/_rels/slide187.xml.rels><?xml version="1.0" encoding="UTF-8" standalone="yes"?>
<Relationships xmlns="http://schemas.openxmlformats.org/package/2006/relationships"/>

</file>

<file path=ppt/slides/_rels/slide188.xml.rels><?xml version="1.0" encoding="UTF-8" standalone="yes"?>
<Relationships xmlns="http://schemas.openxmlformats.org/package/2006/relationships"/>

</file>

<file path=ppt/slides/_rels/slide189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190.xml.rels><?xml version="1.0" encoding="UTF-8" standalone="yes"?>
<Relationships xmlns="http://schemas.openxmlformats.org/package/2006/relationships"/>

</file>

<file path=ppt/slides/_rels/slide191.xml.rels><?xml version="1.0" encoding="UTF-8" standalone="yes"?>
<Relationships xmlns="http://schemas.openxmlformats.org/package/2006/relationships"/>

</file>

<file path=ppt/slides/_rels/slide192.xml.rels><?xml version="1.0" encoding="UTF-8" standalone="yes"?>
<Relationships xmlns="http://schemas.openxmlformats.org/package/2006/relationships"/>

</file>

<file path=ppt/slides/_rels/slide193.xml.rels><?xml version="1.0" encoding="UTF-8" standalone="yes"?>
<Relationships xmlns="http://schemas.openxmlformats.org/package/2006/relationships"/>

</file>

<file path=ppt/slides/_rels/slide194.xml.rels><?xml version="1.0" encoding="UTF-8" standalone="yes"?>
<Relationships xmlns="http://schemas.openxmlformats.org/package/2006/relationships"/>

</file>

<file path=ppt/slides/_rels/slide195.xml.rels><?xml version="1.0" encoding="UTF-8" standalone="yes"?>
<Relationships xmlns="http://schemas.openxmlformats.org/package/2006/relationships"/>

</file>

<file path=ppt/slides/_rels/slide196.xml.rels><?xml version="1.0" encoding="UTF-8" standalone="yes"?>
<Relationships xmlns="http://schemas.openxmlformats.org/package/2006/relationships"/>

</file>

<file path=ppt/slides/_rels/slide197.xml.rels><?xml version="1.0" encoding="UTF-8" standalone="yes"?>
<Relationships xmlns="http://schemas.openxmlformats.org/package/2006/relationships"/>

</file>

<file path=ppt/slides/_rels/slide198.xml.rels><?xml version="1.0" encoding="UTF-8" standalone="yes"?>
<Relationships xmlns="http://schemas.openxmlformats.org/package/2006/relationships"/>

</file>

<file path=ppt/slides/_rels/slide19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00.xml.rels><?xml version="1.0" encoding="UTF-8" standalone="yes"?>
<Relationships xmlns="http://schemas.openxmlformats.org/package/2006/relationships"/>

</file>

<file path=ppt/slides/_rels/slide201.xml.rels><?xml version="1.0" encoding="UTF-8" standalone="yes"?>
<Relationships xmlns="http://schemas.openxmlformats.org/package/2006/relationships"/>

</file>

<file path=ppt/slides/_rels/slide202.xml.rels><?xml version="1.0" encoding="UTF-8" standalone="yes"?>
<Relationships xmlns="http://schemas.openxmlformats.org/package/2006/relationships"/>

</file>

<file path=ppt/slides/_rels/slide203.xml.rels><?xml version="1.0" encoding="UTF-8" standalone="yes"?>
<Relationships xmlns="http://schemas.openxmlformats.org/package/2006/relationships"/>

</file>

<file path=ppt/slides/_rels/slide204.xml.rels><?xml version="1.0" encoding="UTF-8" standalone="yes"?>
<Relationships xmlns="http://schemas.openxmlformats.org/package/2006/relationships"/>

</file>

<file path=ppt/slides/_rels/slide205.xml.rels><?xml version="1.0" encoding="UTF-8" standalone="yes"?>
<Relationships xmlns="http://schemas.openxmlformats.org/package/2006/relationships"/>

</file>

<file path=ppt/slides/_rels/slide206.xml.rels><?xml version="1.0" encoding="UTF-8" standalone="yes"?>
<Relationships xmlns="http://schemas.openxmlformats.org/package/2006/relationships"/>

</file>

<file path=ppt/slides/_rels/slide207.xml.rels><?xml version="1.0" encoding="UTF-8" standalone="yes"?>
<Relationships xmlns="http://schemas.openxmlformats.org/package/2006/relationships"/>

</file>

<file path=ppt/slides/_rels/slide208.xml.rels><?xml version="1.0" encoding="UTF-8" standalone="yes"?>
<Relationships xmlns="http://schemas.openxmlformats.org/package/2006/relationships"/>

</file>

<file path=ppt/slides/_rels/slide209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10.xml.rels><?xml version="1.0" encoding="UTF-8" standalone="yes"?>
<Relationships xmlns="http://schemas.openxmlformats.org/package/2006/relationships"/>

</file>

<file path=ppt/slides/_rels/slide211.xml.rels><?xml version="1.0" encoding="UTF-8" standalone="yes"?>
<Relationships xmlns="http://schemas.openxmlformats.org/package/2006/relationships"/>

</file>

<file path=ppt/slides/_rels/slide212.xml.rels><?xml version="1.0" encoding="UTF-8" standalone="yes"?>
<Relationships xmlns="http://schemas.openxmlformats.org/package/2006/relationships"/>

</file>

<file path=ppt/slides/_rels/slide213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3.jpg"/>
</Relationships>

</file>

<file path=ppt/slides/_rels/slide214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4.jpg"/>
</Relationships>

</file>

<file path=ppt/slides/_rels/slide215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5.jpg"/>
</Relationships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Henri Brenu (2652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08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ification et simplification des législations sociales : Congrès international d'études sur la Communauté européenne du charbon et de l'acier (10791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5 2011 at 9:10:53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mmunisme de Mao Tse-Tung (11667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2:11:18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lan social de l'année 1957 (1272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2:01:50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socialistes (1273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prévoyantes socialistes (1273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44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et travail (1274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9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ension et aménagement du territoire (1274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otection du consommateur (1274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7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laude Dejardin (265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cifisme et internationalisme (1274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8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(127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4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apports (127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8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abitat et logement (12920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3 2012 at 10:01:20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opératives suédoises de consommation (12955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6 2012 at 9:01:33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eorges Dejardin (2652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7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« Le Monde du travail » concernant la libre pensée (1303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 solidarité Truffaut-Delbrouck (1303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rti socialiste suisse : origines - développement - problèmes (1316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3 2012 at 11:01:13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ntrôle parlemantaire de l'action gouvernementale : colloque du 17 mars 1956 (1321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4 2012 at 12:01:51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nifeste de Milovan Djilas (14594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4 2012 at 3:02:05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ito et la révolution yougoslave (14595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4 2012 at 4:02:57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ensée de Lénine (1466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6 2012 at 1:02:49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ainte-Beuve politique et social : le contrat social (1477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1 2012 at 11:02:32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ilovan Djilas : de l'opposition politique à la rupture de classe (1479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1 2012 at 4:02:24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pital : critique de l'économie politique. Livre premier : le développement de la production capitaliste. 3 (1510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2 at 11:03:38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pital : critique de l'économie politique. Livre troisième : le procès d'ensemble de la production capitaliste. 1 (1510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2 at 11:03:33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pital : critique de l'économie politique. Livre troisième : le procès d'ensemble de la production capitaliste. 2 (1510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2 at 11:03:38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pital : critique de l'économie politique. Livre troisième : le procès d'ensemble de la production capitaliste. 3 (1510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2 at 11:03:04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aspects sociaux de la formation professionnelle accélérée des adultes et de la réadaptation professionnelle en Belgique : groupe d'études organisé avec le concours de l'Office européen des Nations- Unies et du bureau international du travail (1529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2 2012 at 12:03:23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jet de nouveau système scolaire (15305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3 2012 at 10:03:37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arade de Pékin (1549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1 2012 at 4:03:12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moral et financier : juillet 1954 - décembre 1956 (1581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4 2012 at 10:04:40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ensée d'Alain (15879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5 2012 at 4:04:06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trahi (1617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7 2012 at 4:04:19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itque étrangère de la Yougoslavie (1661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30 2012 at 10:04:27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ntrée du réviseur d'entreprises dans la vie économique et sociale : commentaires et textes des lois, arrêtés et règlements relatifs aux réviseurs d'entreprises, commissaires-réviseurs et réviseurs d'organismes d'intérêt public (1687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9 2012 at 11:05:38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tre politique de paix (16880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9 2012 at 11:05:16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quoi unifier l'Europe ? (1709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1 2012 at 10:05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terdiction professionnelle en droit pénal : essai de systématisation suivi d'une analyse de la législation belge (1735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1 2012 at 11:05:25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us le drapeau du travail : textes et documents : recueil (1759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2 2012 at 10:06:28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Chaudfontaine (1764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4 2012 at 9:06:50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scours du Président Tito au Congrès des conseils ouvriers (17790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1 2012 at 11:06:51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rmanence de la politique yougoslave (177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1 2012 at 11:06:57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l Mercato comune e la sicurezza sociale (17873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7 2012 at 10:06:07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Pierre Digneffe (2652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4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ssemblée générale des membres du personnel du 7 avril 1957 : rapport des délégués des membres du personnel au Conseil d'administration (1924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2 2012 at 11:09:16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u judaïsme (19633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 2012 at 10:10:13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spects de l'économie tunisienne (1987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7 2012 at 10:10:42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ensée de Hegel (200494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5 2012 at 10:10:25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RSS : les yeux ouverts (2029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9 2012 at 10:11:56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Bourgeois conquérants : XIXe siècle (2033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3 2012 at 8:11:16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(2066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1:11:45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Université en transition (2071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9 2012 at 10:11:45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rix (2073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9 2012 at 3:11:59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mpire de la peur (2085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4 2012 at 2:12:31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 que la révolution d'octobre a donné aux paysans (2116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2 at 9:12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blème de la récidive et la loi belge de Défense sociale (2119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2 at 9:12:15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conséquences sociales des condamnations pour infractions contre la Sûreté extérieure e l'Etat (2119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2 at 9:12:51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ureau européen de l'éducation populaire: Notes & études = european bureau of adult education: Notes & Studies = europäisches Büro für Erwachsenenbildung: Berichte & Aufsätze (2121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2 at 3:12:45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ion des anciens étudiants de l'Université Libre de Bruxelles (2123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0 2012 at 2:12:15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marchands au XVIe siècle (22155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9 2013 at 4:01:39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griculteur non propriétaire en Amérique latine : la situation des fermiers, métayers et catégories similaires de travailleurs agricoles indépendants et semi-indépendants (225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3 at 3:02:57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rasme : éloge de la folie (22678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5 2013 at 2:02:13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ormation professionnelle (22708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3 at 12:02:50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et nationalisation (23047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7 2013 at 9:02:53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ndes audiovisuelles (2773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3 at 6:10:36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eddy Terwagne (2846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3 at 8:11:33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ie privée (332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9]]>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ins de la Sauvenière (332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11]]>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(3349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0]]>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gistre de la correspondance : 1956 - 1963 / Indicateur tenu par le Secrétaire Communal (3753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26]]>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dition féminine (4027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42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ogement (40273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1]]></a:t>
            </a: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Œuvre nationale de l'enfance (40273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46]]></a:t>
            </a:r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Office de réadaptation sociale (40274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42]]></a:t>
            </a:r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édecine préventive (40274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9]]></a:t>
            </a:r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ito et la révolution yougoslave (40984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5 2016 at 9:01:28]]></a:t>
            </a:r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et communisme devant la conscience chrétienne (40993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5 2016 at 10:01:40]]></a:t>
            </a:r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utomation : progrès technique, progrès économique, progrès social ? (41176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4 2016 at 4:01:03]]></a:t>
            </a:r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écurité syndicale (411763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4 2016 at 4:01:29]]></a:t>
            </a:r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yndicalisme obligatoire devant la morale (41176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4 2016 at 4:01:59]]></a:t>
            </a:r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ouis Donnay  (41326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6 at 3:01:1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.- L. Decerf (2651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socialistische Internationale (41531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6 at 3:02:21]]></a:t>
            </a:r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qui vient : les voies nouvelles du socialisme (41677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5 2016 at 11:02:28]]></a:t>
            </a:r>
          </a:p>
        </p:txBody>
      </p:sp>
    </p:spTree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 service du socialisme : lettre ouverte aux écrivains et artistes (41703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5 2016 at 3:02:55]]></a:t>
            </a:r>
          </a:p>
        </p:txBody>
      </p:sp>
    </p:spTree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u mouvement ouvrier dans le namurois (417835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9 2016 at 10:02:37]]></a:t>
            </a:r>
          </a:p>
        </p:txBody>
      </p:sp>
    </p:spTree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isme juridique et droit social international (41960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 2016 at 3:03]]></a:t>
            </a:r>
          </a:p>
        </p:txBody>
      </p:sp>
    </p:spTree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aradoxes de l'étatisme : conférence donnée le 25 1957 dans le grand hall de l'Université libre de Bruxelles à la tribune de l'union des Anciens étudiants (42571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8 2016 at 4:04:50]]></a:t>
            </a:r>
          </a:p>
        </p:txBody>
      </p:sp>
    </p:spTree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1 (43058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1:05:29]]></a:t>
            </a:r>
          </a:p>
        </p:txBody>
      </p:sp>
    </p:spTree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 3 (43058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1:05:38]]></a:t>
            </a:r>
          </a:p>
        </p:txBody>
      </p:sp>
    </p:spTree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 4 (43058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1:05:34]]></a:t>
            </a:r>
          </a:p>
        </p:txBody>
      </p:sp>
    </p:spTree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5 (430583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1:05:41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 8 (4305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1:05:54]]></a:t>
            </a:r>
          </a:p>
        </p:txBody>
      </p:sp>
    </p:spTree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9 (43058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1:05:21]]></a:t>
            </a:r>
          </a:p>
        </p:txBody>
      </p:sp>
    </p:spTree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slation sociale belge : coordination officieuse (45997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6 at 9:12:20]]></a:t>
            </a:r>
          </a:p>
        </p:txBody>
      </p:sp>
    </p:spTree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Y. Loyen (265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39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acques Yerna (2658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34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récents débats à l'assemblée fédérale (2827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09 at 12:08:20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cusations et faits : à propos des conversations soviéto-hongroises à Moscou (28636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6 2009 at 1:08:22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itiation économique et sociale. Vol. 1 : Plans de travail à l'usage des militants, des étudiants et des cercles d'études (31719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3 2009 at 1:12:30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ensée et l'action coopératives des "socialistes chrétiens" en Angleterre (320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5 2010 at 2:01:56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ouvement syndical norvégien (3230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7 2010 at 4:01:15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Djamila Bouhired (32652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troduction au Congo Belge et au Ruanda-Urundi (3265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  Tome 25 : Juin-Septembre 1917 (326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cueil des lois et arrêtés royaux de Belgique : année 1957. ( Tome 1 ) (3269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cueil des lois et arrêtés royaux de Belgique : année 1957. ( Tome 2 ) (32693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cueil des lois et arrêtés royaux de Belgique : année 1957. ( Tome 3 ) (3269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travaux publics : coordonnées de l'avenir liégeois (3270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blème des grandes agglomérations en Belgique : colloque organisé le 17 novembre et le 1er décembre 1956 (3270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rt amoureux des Indes (32702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urvol de la Finlande (3270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énatalité wallonne et le socialisme (3271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rande révolution socialiste d'octobre a quarante ans (3273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vergne-Aquitaine (3273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écurité sociale en France (3273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udget de la communauté pour le 6ème exercice : (1er juillet 1957-30 juin 1958) : complément au 5ème rapport général sur l'activité de la communauté (3274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5ème rapport général sur l'activité de la communauté : (9 avril 1956-13 avril 1957) (32744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aité instituant la Communauté Economique Européenne et documents annexes (327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aité instituant la Communauté européenne de l'Energie Atomique ( Euratom ) et documents annexes (3274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ude sur la structure et les tendances de l'économie énergétique dans les pays de la Communauté (3275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rgentine civile liégeoise des XVIIème et XVIIIème siècles : Liège, Musée Curtius, du 14 septembre au 27 octobre 1957 (32764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dice (3277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uvelles considérations sur l'expérience historique de la dictature du prolétariat (327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rias 57 : Les infra-salariés, les taudis, les enfants moralement abandonnés (328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blème de l'équivalence des diplômes à l'entrée des Universités et des Ecoles supérieures dans les 6 pays de la C.E.C.A. (3283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tatut des humanités et la préparation universitaire (32836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cole, l'usine et le syndicat (328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ormation des filles dans l'éducation nationale : conférence donnée le jeudi 9 mai 1957 (3283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dustrie et Sybndicats devant l'Enseignement technique : journée d'études du 14 & 15 décembre 1956 (3283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blème de l'orientation scolaire (3283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ction des socialistes au gouvernement (3286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ceuil des dispositions légales et réglementaires constituant le statut des agents de l'Etat (32876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amisme juridique et droit social international (3288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emmes prévoyantes socialistes (265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56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nouveau Léviathan, Tome 1 : De l'alienation à la jouissance. La génèse de la sociologie du travail chez Marx et Engels (3289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urnée d'information du 29 mars 1957 : l'alcool ; les allocations familiales ; le volontariat féminin (337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8 2010 at 2:03:25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régimes de sécurité sociale applicables aux travailleurs du charbon et de l'acier dans la Communauté et en Grande-Bretagne (3411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8 2010 at 3:03:05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questions de la situation internationale et de la politique extérieure de l'Union soviétique (4069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9 2010 at 12:10:14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REO (526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55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programme d'éducation nationale démocratique (7223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1 at 10:05:18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Robert Hallez (736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2:05:12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urnal "L'Etudiant Socialiste"  (737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3:05:11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76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24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mographie belge et allocations familiales (811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4 2011 at 10:07:58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éments de science économique (8199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7 2011 at 1:07:21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es souvenirs (826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2 2011 at 2:07:14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tragédie algérienne (89726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6 2011 at 4:08:06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oseph Bovy (2652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3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rgile qui guérit : applications chaudes ou froides, usage interne : limon, boues, sable (913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5 2011 at 10:08:33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u contrat social (988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5 2011 at 2:09:31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tretiens de H. Shapiro, Mohammed Hassaneen, W.R. Hearst avec N. Khrouchtchev (995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9 2011 at 10:09:33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volution du système d'auto-gestion ouvrière (1002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0 2011 at 1:09:36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uvelles considérations sur l'expérience historique de la dictature du prolétariat : d'après les résultats d'une discussion au cours d'une séance élargie du bureau politique du parti communiste chinois (1003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0 2011 at 2:09:21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oopératrices (1013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2 2011 at 12:09:45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e national : contribution à l'étude des rapports entre chefs d'entreprise et cadre supérieurs (10236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0 2011 at 10:09:51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hille Van Acker : l'idéaliste réaliste (10262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4 2011 at 4:10:33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grande figure de la révolution russe : Inessa Armand (10460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3 2011 at 10:10:20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voir de fait et règle de droit dans le fonctionnement des institutions politiques (1067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9 2011 at 10:10:0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215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2024-05-19T11:52:04Z</dcterms:created>
  <dcterms:modified xsi:type="dcterms:W3CDTF">2024-05-19T11:52:04Z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