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42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trimoine civil public de Wallonie (229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3 at 2:02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2024-06-29T10:46:14Z</dcterms:created>
  <dcterms:modified xsi:type="dcterms:W3CDTF">2024-06-29T10:46:14Z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