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164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mordazada y perseguida : catálogo de prensa clandestina y del exilio. Hemeroteca de la Fundación 1° de Mayo (2054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9:11: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2024-05-19T06:29:12Z</dcterms:created>
  <dcterms:modified xsi:type="dcterms:W3CDTF">2024-05-19T06:29:12Z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