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349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ournant des années 1970 : Liège en effervescence (419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0 at 9:12: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2024-06-26T16:18:31Z</dcterms:created>
  <dcterms:modified xsi:type="dcterms:W3CDTF">2024-06-26T16:18:31Z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