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841691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 société moderne, enseignement rénové ! : le Parti socialiste belge vous présente son programme d'éducation nationale (157810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3 2012 at 10:04:57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1">
  <a:themeElements>
    <a:clrScheme name="Theme1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2024-06-26T11:17:24Z</dcterms:created>
  <dcterms:modified xsi:type="dcterms:W3CDTF">2024-06-26T11:17:24Z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