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54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blanc de la presse socialiste (553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1 at 11:03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2024-06-26T10:52:50Z</dcterms:created>
  <dcterms:modified xsi:type="dcterms:W3CDTF">2024-06-26T10:52:50Z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