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61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rural de Wallonie : la maison paysanne (2291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2:02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2024-07-01T14:51:51Z</dcterms:created>
  <dcterms:modified xsi:type="dcterms:W3CDTF">2024-07-01T14:51:51Z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