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presProps" Target="presProps.xml"/>
  <Relationship Id="rId241" Type="http://schemas.openxmlformats.org/officeDocument/2006/relationships/viewProps" Target="viewProps.xml"/>
  <Relationship Id="rId2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3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>
  <Relationship Id="rId1" Type="http://schemas.openxmlformats.org/officeDocument/2006/relationships/image" Target="../media/68060_ca_object_representations_media_724_large3.jpg"/>
</Relationships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4.jpg"/>
</Relationships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6.jpg"/>
</Relationships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7.jpg"/>
</Relationships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60485_ca_object_representations_media_726_large1.jpg"/>
</Relationships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61 : discours prononcés à l'occasion de l'inauguration de la Foire internationale de Liège le 27/05/1961 (3271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s vivantes : voyages d'un agronome autour du monde (9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9:09:35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nomie culturelle en Belgique (78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4:06:3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à l'exploitant ! : le fermier vote socialiste (ARC-C AFF ELE 0307)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able ronde belgo-congolaise (janvier-février 1960) : le Congo, du régime colonial à l'indépendance 1955-1960 (97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1:09:2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able ronde belgo-congolaise ( janvier-février 1960 ) : Le Congo, du régime colonial à l'indépendance 1955-1960 (326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uvegarde : 60e anniversaire 1901-1961 (173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(207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4:11:0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fiscale (4118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1:01:27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tite et moyenne entreprise dans l'économie belge. Tome 2 : Deuxième partie de la carte économique (327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0 (2845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1:11:4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nouvelle (327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s syndicats de l'URSS : adoptés par le XIIe Congrès des syndicats de l'URSS, le 27 mars 1959 (180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2:07:04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nouvelle (258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2:05:0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sociale de la République Fédérale d'Allemagne (3272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professionnelle des jeunes (223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1:02:59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congolaise : de l'indépendance à l'intervention militaire belge (30 juin - 9 juillet) (407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0 at 11:11:0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vant les stuctures économiques nouvelles (328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à l'heure du marché commun (41325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2:01:0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a sidérurgie maritime (327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des fédéralistes wallons et flamands (Liège, 15 octobre 1961) (229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0:02:2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s sites. Tome 9 : province de Liège (326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 du personnel du secrétariat du Conseil national du travail : arrêté royal du 29 juin 1961 (28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12:08:1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Europe : recueil de textes (2134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3 at 11:01:3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auguration de la bibliothèque publique communale du premier degré Georges Simenon (125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2:01:2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Philippines (1169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9:11:0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necdotique du travail (177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30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èves, syndicalisme et démocratie (899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9:08:3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denksteen voor Rosa (4260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2 2016 at 2:04:2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uche universitaire (107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2:10:0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 populaire 1936 (3193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3:01:3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uver la Wallonie (228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8:02:25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spierre : l'homme et l'idée (315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2:12:5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me et fédération interne en rapport avec l'intégration européenne : journée d'étude du 11 novembre 1961 : un document "gauche européenne" (169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9:05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primaire (206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1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s sur les conditions de vie des familles : recueil de monographies (323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4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ique "mater et magistra" sur les récents développements de la question sociale à la lumière de la doctrine chrétienne (1334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1:01:55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ique "Mater et Magistra" de S.S. Jean XXIII : les récents développements de la question sociale à la lumière de la doctrine chrétienne (4118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1:01:1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Imporio del Banana : lascompanias Bananeras contra la soberania de las Naciones del Caribe (197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4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1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6 mars 1961 : renouvellement intégral de la Chambre et du Sénat (9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10:09:1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6 mars 1961 : renouvellement intégral de la Chambre et du Sénat (98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10:09:4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61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spublica : le parlement (2121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29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1961 : Directives et documentation pour nos militants (328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 législatives (1574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0:04:0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ho du monde : panorama économique, historique, culturel de tous les pays hors de l'Europe. Vol. 3 Asie (327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que concrète du développement (3265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mantisme au marxisme (210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4:12:17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-CEPESS : les programmes électoraux et la formation du gouvernement 1974 = DEPESS-DOCUMENTEN : verkiezings programma's en regeringsvorming 1974 (93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12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natalité wallonne et psyché collective (3271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jeugdmisdadigheid in België in 1958 en 1959 (4568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2:11:10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ba cubain (101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19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extraordinaire du 4 mars 1961 (1569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4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à Charleroi les 23 et 24 sptembre 1961 (156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es et moyens de la conversion industrielle (3275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à Charleroi les 23 et 24 septembre 1961 (752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1 at 11:06:36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africain sur la primauté du droit : Lagos (Nigéria), 3-7 janvier 1961 : rapport sur les travaux du congrès (326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cinquantième anniversaire de sa fondation : 1911-1961 = Herdenking van de vijftigste verjaardagvan haar oprichting : 1911-1961 (259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57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50e anniversaire (4220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2:03:47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ugustin découvrit la musique : l'éclosion de la musique : la musique primitive en Chine (32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nversion industrielle et changements sociaux : Un exemple : la chapellerie dans l'Aude (32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politique étrangère (1981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9:10:0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années 1959-1960-1961 (15819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51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ada 1961 : revue officielle de la situation actuelle et des progrès récents (3270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mille Huysmans (1712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0:05:27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s contributions (4219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10:03:06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ève histoire du mouvement syndical international (327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économique de la Vème république (327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: son destin et sa vocation (327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(327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e la petite industrie (328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e la petite industrie (3233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:01:10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oeur de l'Allemagne au vingtième siècle (327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historique et culturel de la Russie et du monde slave (229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3 at 12:02:27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ie, Etats arabes, Afrique : éducation et progrès (2183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:02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abie carrefour des siècles (327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ministratieve codex : 5de herwerkte uitgave van de juiste teksten van de Belgische Grondwet, provinciale wet, gemeentewet met de wettelijke en reglementaire beschikkingen die er betrekking op hebben, de raad van state (12241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0:12:33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Bureau au Congrès des 16, 17 et 18 décembre 1960 (1577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2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Fédération des industries belges ? (1022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1:09:3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otion des ventes et recrutement mutualiste : journée d'étude, Harre les 12 et 13 octobre 1961 (328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du Parti Communiste de l'Union Soviétique : projet (327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généraux de la Sécurité Sociale en Belgique (3283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poésies (153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0:03:1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ésies nouvelles (153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1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ésie et sonorité : la critique contemporaine devant le pouvoir suggestif des sons (82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1:07:3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idoyer pour l'avenir (2598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1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économie humaine : une manière de penser l'aménagement des territoires (1549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4:03:0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spectives de l'homme : existentialisme, pensée catholique, Marxisme (283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2:11:0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sonnalités dirigeantes des deux Etats allemands : juxtaposition (1612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3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rice Lumumba : la vérité sur le crime odieux des colonialistes (2103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inions politiques en milieu ouvrier : opinions et attitudes politiques d'ouvriers dans une commune de l'agglomération bruxelloise (326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er Valois machiniste (174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3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31 : Avril-Décembre 1920 (3266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 assainissement des finances communales ; suivi de Activités du Crédit communal de Belgique en 1960 (4214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9:03:33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8 : Juillet1918-Mars1919 (326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7 : Février-Juillet 1918 (326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r Europe : A Political Biography or Paul-Henri Spaak (131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3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andum des mesures économiques, financières et sociales proposées par la Fédération générale du travail de Belgique pour la prochaine législature (1022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9:09:0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penseur de la technique : de l'aliénation de l'homme à la conquête du monde (4100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2:01:2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syndical (1908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1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du féodalisme au communisme (212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communisme : receuuil des documents du XXIIème congrès du Parti Communiste de l'Union Soviétique : 17-31 octobre 1961 (327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graphique de Georges Braque (327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dewijk de Raet : een levensbeeld (4152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12:02:5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ruction pour tous (327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eutenant méhariste (216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3:01:1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lisme et communisme en marge de la guerre civile espagnole (1503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oisième Reich : des origines à la chute (204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9:11:5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vènements du Congo : précisions et documents nouveaux sur l'attitude politique des leaders congolais et sur les tentatives néo-colonialistes : réponse à la brochure "M. Lumumba et le communisme" (223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:02:1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'exercice du pouvoir (211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4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ncipales villes touristiques de Chine (167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nières de l'unité (4132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5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bjectifs d'emploi dans le développement économique : rapport d'une réunion d'experts (2255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4:02:3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problèmes de l'industrie belge : rapport annuel, exercice 1960 (1022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3:09:1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marchés du monde (2114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:12:3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spaces économiques (3281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amnés de la terre (101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9:09:3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tères économiques de la division internationale du travail : journées d'étude (328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ventions collectives en Belgique (4118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1:01:51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es de la Voer et la frontière linguistique (3271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rendez-vous africain : l'éducation en Afrique : problèmes et besoins (327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dres du secteur privé en Belgique (164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0:04:2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ibliothèques publiques danoises (2172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4:01:4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ccords de Sécurité Sociale entre l'Allemagne et la Belgique (3282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des communistes  : rapport sur le programme du Parti communiste de l'Union soviétique présente au XXIIe Congrès du Parti 18 octobre 1961 (2120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:12:2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Eau et de l'Industrie du Bassin Mosan : discours d'ouverture de la session ordinaire du conseil provincial d'octobre 1961, prononcé le 02/10/1961 (3270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régional (327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populaire wallon (228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10:02:0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Communiste et la crise du Congo belge (326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et la personne humaine : suivi de réponses à quelques questions (4227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10:03:1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(3267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nous disons "non" à la loi unique (ARC-C AFF ELE 0309)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et le catéchisme des prolétaires de Victor Tedesco (326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eune enfant dans la civilisation moderne : l'orientation du développement de l'enfant à l'école des tout-petits et à la maison (1075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:10:2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déralisme : ce qu'en pensait la fédération liégeoise du P.S.B. dès 1945 (3271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déralisme (1582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3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des adultes en Yougoslavie (3272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des transports dans les programmes de développements (32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, terre romane (328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immobilière : revue trimestriel indépendante (4179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6 at 10:02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2024-05-19T05:34:10Z</dcterms:created>
  <dcterms:modified xsi:type="dcterms:W3CDTF">2024-05-19T05:34:10Z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