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4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en péril ? (4311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ffrons l'effort du Gouvernement (43094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entre d'étude et de documentation sociale (4027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lex Fontaine-Borguet : interview du 13/06/1988 (287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3 at 11:12:2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nouvelle profession pour nos jeunes filles (4310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3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lex Fontaine-Borguet : discours électoral 1948 (289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9:12:0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séduction : Alex Fontaine-Borguet (2890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9:12:3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au travail (4306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2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information du 29 mars 1957 : l'alcool ; les allocations familiales ; le volontariat féminin (337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2:03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2024-05-17T04:05:09Z</dcterms:created>
  <dcterms:modified xsi:type="dcterms:W3CDTF">2024-05-17T04:05:09Z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