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3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ses immigrés : les politiques manquées (214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2:04:3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, Etat fédéral (31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9:12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2024-06-26T15:57:09Z</dcterms:created>
  <dcterms:modified xsi:type="dcterms:W3CDTF">2024-06-26T15:57:09Z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