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presProps" Target="presProps.xml"/>
  <Relationship Id="rId57" Type="http://schemas.openxmlformats.org/officeDocument/2006/relationships/viewProps" Target="viewProps.xml"/>
  <Relationship Id="rId5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572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2.jpg"/>
</Relationships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(in)sécurités : enjeux, politiques et débats (397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0 at 10:09:1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 ou trois choses de Sonia et du monde : récit (4046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9:10:0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quiem pour la presse socialiste : la gauche sans voix (404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3:10:5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'information : de l'Association belge d'histoire contemporaine (4168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0 at 2:12:3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ournant des années 1970 : Liège en effervescence (419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0 at 9:12:3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isons du Peuple en Wallonie (4196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0 at 9:12:5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: créateur de progrès depuis 125 ans (419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0 at 10:12:4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1er mai (534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1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divers (534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artes de voeux et invitations (53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7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té : 45 années de combat quotidien (1062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4:10:1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ms : la plus grande minorité ethnique d'Europe (1066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9:10:5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er les actifs sur leurs droits futurs à la pension (1067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9:10:4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ga française de la "contribution carbone" et ses enseignements (1067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9:10:3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ervention de Jean-François Kahn : remettre l'homme au centre, une alternative humaniste (1067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10:10:32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, c'est quoi ? : La sécu, c'est toi ! : Livret pédagogique sur la sécurité sociale (1158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3:11:0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art salarial : entre les femmes et les hommes en Belgique - rapport 2010 (2036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2 at 9:11:33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ssesse au travail : le vécu et les obstacles rencontrés par les travailleurs en Belgique : étude quantitative et qualitative (203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2 at 9:11:2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ruinés dans dix ans ? Dette publiques : la dernière chance. (356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2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tox (3595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3:12:2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rchives électroniques (366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e la visite du président du PS à Huy-Waremme du 17 mai 2002 (3753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nsemble de 38 questions parlementaires : posé par Jacques Chabot, membre de la Commission des Finances et du Budget de la Chambre des Représentants à M. Didier Reynders, vice-premier et ministre des finances entre janvier 2005 et juin 2005. (375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genda 2000 - Volume I : communication : pour une Union plus forte et plus large : II. Cohésion économique et sociale/ European Union. Régional Policy and cohesion (3753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u Congrès sur le Traité constitutionnel européen de 2005 (375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laration consignant les dépenses électorales engagées par les candidats en prévision des élections pour les Chambres législatives fédérales, le Parlement européen ou les conseils de Région et de Communauté (375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52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grèves de l'hiver 1960-61 (3787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06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ager le savoir : deux siècles de vulgarisation scientifique et technique au pays de Liège (369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0 at 2:05:1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ès Cools : journal impertinent d'un témoin engagé (379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0 at 2:07:5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ien Lahaut : vivant (396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0 at 1:09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2024-05-18T14:02:47Z</dcterms:created>
  <dcterms:modified xsi:type="dcterms:W3CDTF">2024-05-18T14:02:47Z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