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69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image" Target="../media/39564_ca_object_representations_media_1092_large3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14802_ca_object_representations_media_1093_large4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63633_ca_object_representations_media_1099_large5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76545_ca_object_representations_media_1123_large6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19257_ca_object_representations_media_508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1098_ca_object_representations_media_106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libertés retrouvées : la mémoire (4139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2:11:5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ec le PS, pour du travail en Wallonie votez PS : Simon Goblet, Secrétaire syndical de la Centrale générale FGTB (ARC-C AFF ELE 0382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Protéger l'environnement pour protéger l'homme" votez PS : Charles Jeuniaux (ARC-C AFF ELE 0383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90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ison et le coeur : Michel Daerden (ARC-C AFF ELE 0389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ilbert Kreutz : votez socialiste (ARC-C AFF ELE 041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0 ans du "Grand Liège", 60 ans de vie liégeoise : album-souvenir de l'exposition organisée à l'occasion du 60e anniversaire de l'association "Le Grand Liège" du 31 janvier au 1er mars 1997 (121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3:12:1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la machine : des premiers outils aux technologies de demain (1336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5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militant pour l'action culturelle ; vade-mecum de Présence et action culturelles (2019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9:11:0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'activités du Gouverneur de la Province de Liège Paul Bolland : 9 octobre 1994 - 31 décembre 1996 (204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3:11:3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00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aison et le coeur : Francine Legrand-Brisco  (2074468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9:11:0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Inauguration de l'Institut Liégeois d'Histoire Sociale (268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3 at 2:08:1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rène Pétry (ARC-C AFF ELE 035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2024-05-18T22:18:12Z</dcterms:created>
  <dcterms:modified xsi:type="dcterms:W3CDTF">2024-05-18T22:18:12Z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