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74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ommune de Paris (32758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4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laires, prix, profits (3281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2024-09-16T21:13:32Z</dcterms:created>
  <dcterms:modified xsi:type="dcterms:W3CDTF">2024-09-16T21:13:32Z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