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presProps" Target="presProps.xml"/>
  <Relationship Id="rId27" Type="http://schemas.openxmlformats.org/officeDocument/2006/relationships/viewProps" Target="viewProps.xml"/>
  <Relationship Id="rId2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1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VI : Consulat & Empire (1799-1815) (322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2:01:4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IX : La République de 1848 (1848-1852) (1702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0:05:2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X : Le second Empire (1852-1870) (177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Ier : La Constituante (1789-1791) (192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12:09:2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II : La législative (1791-1792) (1930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0:09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asse ouvrière (1979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5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et le socialisme : le discours du Citoyen Jean Jaurès (1979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3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à la jeunesse (19793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3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socialiste de la France : l'armée nouvelle (2061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1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de Jean Jaurès (211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5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(1789-1900). Tome V : Thermidor & Directoire (1794-1799) (910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10:08:1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ocialistes (211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:12:1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religieuse et le socialisme (2124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1:12:4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socialiste de la France : l'armée nouvelle (2939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4 at 1:01:1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réalité du monde sensible (4164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5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15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0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lair de la lune (133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4:01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33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4:01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à la jeunesse (1333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9:01:3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laïcité : ou l'éternité et les circonstances (1334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9:01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: 1789-1900 (133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0:01:3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létariat et la Guerre : discours du citoyen Jaurès : 9 décembre 1905 (1334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0:01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2024-07-01T17:33:31Z</dcterms:created>
  <dcterms:modified xsi:type="dcterms:W3CDTF">2024-07-01T17:33:31Z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