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9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tit citoyen (190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 (1905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de huit ans (20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2024-05-18T20:19:50Z</dcterms:created>
  <dcterms:modified xsi:type="dcterms:W3CDTF">2024-05-18T20:19:50Z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