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480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image" Target="../media/40987_ca_object_representations_media_109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1371600"/>
            <a:ext cx="4057650" cy="32004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Province : une équipe avec Gaston Gérard : votez socialiste (ARC-C AFF ELE 038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2024-09-16T05:25:18Z</dcterms:created>
  <dcterms:modified xsi:type="dcterms:W3CDTF">2024-09-16T05:25:18Z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