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29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traversant l'ancien monde : témoignages, portraits et autres traces (BIB 1805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2024-07-03T13:34:09Z</dcterms:created>
  <dcterms:modified xsi:type="dcterms:W3CDTF">2024-07-03T13:34:09Z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