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318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réorganisation de la société par le rétablissement des idées morales (1898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10:08: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2024-05-17T03:12:07Z</dcterms:created>
  <dcterms:modified xsi:type="dcterms:W3CDTF">2024-05-17T03:12:07Z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