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2326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forme de l'Etat : la nouvelle constitution et ses lois d'exécution (2054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2 2012 at 4:11:2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3">
  <a:themeElements>
    <a:clrScheme name="Theme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2024-05-20T14:46:28Z</dcterms:created>
  <dcterms:modified xsi:type="dcterms:W3CDTF">2024-05-20T14:46:28Z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