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presProps" Target="presProps.xml"/>
  <Relationship Id="rId48" Type="http://schemas.openxmlformats.org/officeDocument/2006/relationships/viewProps" Target="viewProps.xml"/>
  <Relationship Id="rId4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7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sociale ! : mouvement ouvrier, capitalisme et laïcité (67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1 at 2:05:4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gagez-vous ! : entretiens avec Gilles Vandenpooten (67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1 at 3:05:5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e l'agriculture : comment on assassine nos paysans, notre santé et l'environnement (677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4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vernance économique européenne : critique et propositions PS : "Oui à l'Europe qui construit, non à l'Europe qui détruit" (805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12:06:2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gnez-vous ! (914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2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Truffaut : 1940-1942: le dernier parcours d'un combattant (103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2:10:2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s publiques de soutien à l'économie sociale en Wallonie : contexte, débats et enjeux (1062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ie Mineur (1831-1923) : "minuscule avant-garde" féminine du mouvement ouvrier verviétois (1197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1 at 3:12:0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inique André Renard a 50 ans ! : histoire et enjeux d'une médecine de qualité accessible à tous (1500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3:02:3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économique et le sens de la vie : petit traité d'alter-économie (2055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0:11:4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qui valait 35 milliards (260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0:07:2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fragments de vie partagée. (3563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a Commission royale d'Histoire (359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grèves de l'hiver 1960-61 (378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0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2024-05-18T14:09:08Z</dcterms:created>
  <dcterms:modified xsi:type="dcterms:W3CDTF">2024-05-18T14:09:08Z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